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officeDocument/2006/relationships/extended-properties" Target="docProps/app.xml"/><Relationship Id="rId3" Type="http://schemas.openxmlformats.org/package/2006/relationships/metadata/core-properties" Target="docProps/core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embedTrueTypeFonts="1" saveSubsetFonts="1" showSpecialPlsOnTitleSld="0">
  <p:sldMasterIdLst>
    <p:sldMasterId id="2147483648" r:id="rId1"/>
  </p:sldMasterIdLst>
  <p:sldIdLst>
    <p:sldId id="256" r:id="rId3"/>
    <p:sldId id="257" r:id="rId4"/>
    <p:sldId id="258" r:id="rId5"/>
  </p:sldIdLst>
  <p:sldSz cx="12192000" cy="6858000"/>
  <p:notesSz cx="12192000" cy="6858000"/>
  <p:defaultTextStyle>
    <a:defPPr>
      <a:defRPr lang="it-IT"/>
    </a:defPPr>
    <a:lvl1pPr marL="0" algn="l" defTabSz="914400">
      <a:defRPr sz="18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>
      <a:defRPr sz="18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>
      <a:defRPr sz="18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>
      <a:defRPr sz="18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>
      <a:defRPr sz="18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>
      <a:defRPr sz="18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>
      <a:defRPr sz="18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>
      <a:defRPr sz="18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>
      <a:defRPr sz="18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 varScale="1">
        <p:scale>
          <a:sx n="102" d="100"/>
          <a:sy n="102" d="100"/>
        </p:scale>
        <p:origin x="114" y="390"/>
      </p:cViewPr>
      <p:guideLst>
        <p:guide pos="3840"/>
        <p:guide pos="2160" orient="horz"/>
      </p:guideLst>
    </p:cSldViewPr>
  </p:slideViewPr>
  <p:gridSpacing cx="72008" cy="72008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theme" Target="theme/theme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presProps" Target="presProps.xml"/><Relationship Id="rId7" Type="http://schemas.openxmlformats.org/officeDocument/2006/relationships/tableStyles" Target="tableStyles.xml"/><Relationship Id="rId8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title" userDrawn="1">
  <p:cSld name="Diapositiva titolo">
    <p:bg>
      <p:bgPr shadeToTitle="0">
        <a:blipFill>
          <a:blip r:embed="rId2">
            <a:lum/>
          </a:blip>
          <a:stretch/>
        </a:blipFill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titleOnly" userDrawn="1">
  <p:cSld name="Solo titol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blank" userDrawn="1">
  <p:cSld name="Vuot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5" name="Segnaposto piè di pagina 4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objTx" userDrawn="1">
  <p:cSld name="Contenuto con didascali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 bwMode="auto">
          <a:xfrm>
            <a:off x="5183188" y="987429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 bwMode="auto"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78" indent="0">
              <a:buNone/>
              <a:defRPr sz="1400"/>
            </a:lvl2pPr>
            <a:lvl3pPr marL="914354" indent="0">
              <a:buNone/>
              <a:defRPr sz="1200"/>
            </a:lvl3pPr>
            <a:lvl4pPr marL="1371532" indent="0">
              <a:buNone/>
              <a:defRPr sz="1000"/>
            </a:lvl4pPr>
            <a:lvl5pPr marL="1828709" indent="0">
              <a:buNone/>
              <a:defRPr sz="1000"/>
            </a:lvl5pPr>
            <a:lvl6pPr marL="2285886" indent="0">
              <a:buNone/>
              <a:defRPr sz="1000"/>
            </a:lvl6pPr>
            <a:lvl7pPr marL="2743062" indent="0">
              <a:buNone/>
              <a:defRPr sz="1000"/>
            </a:lvl7pPr>
            <a:lvl8pPr marL="3200240" indent="0">
              <a:buNone/>
              <a:defRPr sz="1000"/>
            </a:lvl8pPr>
            <a:lvl9pPr marL="3657418" indent="0">
              <a:buNone/>
              <a:defRPr sz="1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picTx" userDrawn="1">
  <p:cSld name="Immagine con didascali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immagine 2"/>
          <p:cNvSpPr>
            <a:spLocks noGrp="1"/>
          </p:cNvSpPr>
          <p:nvPr>
            <p:ph type="pic" idx="1"/>
          </p:nvPr>
        </p:nvSpPr>
        <p:spPr bwMode="auto">
          <a:xfrm>
            <a:off x="5183188" y="987429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178" indent="0">
              <a:buNone/>
              <a:defRPr sz="2800"/>
            </a:lvl2pPr>
            <a:lvl3pPr marL="914354" indent="0">
              <a:buNone/>
              <a:defRPr sz="2400"/>
            </a:lvl3pPr>
            <a:lvl4pPr marL="1371532" indent="0">
              <a:buNone/>
              <a:defRPr sz="2000"/>
            </a:lvl4pPr>
            <a:lvl5pPr marL="1828709" indent="0">
              <a:buNone/>
              <a:defRPr sz="2000"/>
            </a:lvl5pPr>
            <a:lvl6pPr marL="2285886" indent="0">
              <a:buNone/>
              <a:defRPr sz="2000"/>
            </a:lvl6pPr>
            <a:lvl7pPr marL="2743062" indent="0">
              <a:buNone/>
              <a:defRPr sz="2000"/>
            </a:lvl7pPr>
            <a:lvl8pPr marL="3200240" indent="0">
              <a:buNone/>
              <a:defRPr sz="2000"/>
            </a:lvl8pPr>
            <a:lvl9pPr marL="3657418" indent="0">
              <a:buNone/>
              <a:defRPr sz="2000"/>
            </a:lvl9pPr>
          </a:lstStyle>
          <a:p>
            <a:pPr>
              <a:defRPr/>
            </a:pPr>
            <a:r>
              <a:rPr lang="it-IT"/>
              <a:t>Fare clic sull'icona per inserire un'immagine</a:t>
            </a:r>
            <a:endParaRPr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 bwMode="auto"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78" indent="0">
              <a:buNone/>
              <a:defRPr sz="1400"/>
            </a:lvl2pPr>
            <a:lvl3pPr marL="914354" indent="0">
              <a:buNone/>
              <a:defRPr sz="1200"/>
            </a:lvl3pPr>
            <a:lvl4pPr marL="1371532" indent="0">
              <a:buNone/>
              <a:defRPr sz="1000"/>
            </a:lvl4pPr>
            <a:lvl5pPr marL="1828709" indent="0">
              <a:buNone/>
              <a:defRPr sz="1000"/>
            </a:lvl5pPr>
            <a:lvl6pPr marL="2285886" indent="0">
              <a:buNone/>
              <a:defRPr sz="1000"/>
            </a:lvl6pPr>
            <a:lvl7pPr marL="2743062" indent="0">
              <a:buNone/>
              <a:defRPr sz="1000"/>
            </a:lvl7pPr>
            <a:lvl8pPr marL="3200240" indent="0">
              <a:buNone/>
              <a:defRPr sz="1000"/>
            </a:lvl8pPr>
            <a:lvl9pPr marL="3657418" indent="0">
              <a:buNone/>
              <a:defRPr sz="1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vertTx" userDrawn="1">
  <p:cSld name="Titolo e testo vertical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 bwMode="auto"/>
        <p:txBody>
          <a:bodyPr vert="eaVert"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piè di pagina 6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vertTitleAndTx" userDrawn="1">
  <p:cSld name="1_Titolo e testo vertical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verticale 1"/>
          <p:cNvSpPr>
            <a:spLocks noGrp="1"/>
          </p:cNvSpPr>
          <p:nvPr>
            <p:ph type="title" orient="vert"/>
          </p:nvPr>
        </p:nvSpPr>
        <p:spPr bwMode="auto">
          <a:xfrm>
            <a:off x="8724902" y="365125"/>
            <a:ext cx="2628900" cy="5811838"/>
          </a:xfrm>
        </p:spPr>
        <p:txBody>
          <a:bodyPr vert="eaVert"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 bwMode="auto">
          <a:xfrm>
            <a:off x="838202" y="365125"/>
            <a:ext cx="7734300" cy="5811838"/>
          </a:xfrm>
        </p:spPr>
        <p:txBody>
          <a:bodyPr vert="eaVert"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piè di pagina 6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title" userDrawn="1">
  <p:cSld name="1_Diapositiva titolo">
    <p:bg>
      <p:bgPr shadeToTitle="0">
        <a:blipFill>
          <a:blip r:embed="rId2">
            <a:lum/>
          </a:blip>
          <a:stretch/>
        </a:blipFill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title" userDrawn="1">
  <p:cSld name="2_Diapositiva titolo">
    <p:bg>
      <p:bgPr shadeToTitle="0">
        <a:blipFill>
          <a:blip r:embed="rId2">
            <a:lum/>
          </a:blip>
          <a:stretch/>
        </a:blipFill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title" userDrawn="1">
  <p:cSld name="3_Diapositiva titolo">
    <p:bg>
      <p:bgPr shadeToTitle="0">
        <a:blipFill>
          <a:blip r:embed="rId2">
            <a:lum/>
          </a:blip>
          <a:stretch/>
        </a:blipFill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title" userDrawn="1">
  <p:cSld name="4_Diapositiva titolo">
    <p:bg>
      <p:bgPr shadeToTitle="0">
        <a:blipFill>
          <a:blip r:embed="rId2">
            <a:lum/>
          </a:blip>
          <a:stretch/>
        </a:blipFill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obj" userDrawn="1">
  <p:cSld name="Titolo e contenut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 bwMode="auto"/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piè di pagina 6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secHead" userDrawn="1">
  <p:cSld name="Intestazione sezione">
    <p:bg>
      <p:bgPr shadeToTitle="0">
        <a:blipFill>
          <a:blip r:embed="rId2">
            <a:lum/>
          </a:blip>
          <a:stretch/>
        </a:blipFill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4841" y="2677217"/>
            <a:ext cx="6155703" cy="2158738"/>
          </a:xfrm>
        </p:spPr>
        <p:txBody>
          <a:bodyPr anchor="t" anchorCtr="0">
            <a:noAutofit/>
          </a:bodyPr>
          <a:lstStyle>
            <a:lvl1pPr>
              <a:defRPr sz="4800">
                <a:solidFill>
                  <a:schemeClr val="accent2">
                    <a:lumMod val="75000"/>
                  </a:schemeClr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4841" y="4846607"/>
            <a:ext cx="6155703" cy="1443528"/>
          </a:xfrm>
        </p:spPr>
        <p:txBody>
          <a:bodyPr/>
          <a:lstStyle>
            <a:lvl1pPr marL="0" indent="0">
              <a:buNone/>
              <a:defRPr sz="2400">
                <a:solidFill>
                  <a:srgbClr val="92D050"/>
                </a:solidFill>
                <a:latin typeface="Quicksand SemiBold"/>
              </a:defRPr>
            </a:lvl1pPr>
            <a:lvl2pPr marL="457178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54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32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88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062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24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418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twoObj" userDrawn="1">
  <p:cSld name="Due contenuti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sz="half" idx="1"/>
          </p:nvPr>
        </p:nvSpPr>
        <p:spPr bwMode="auto">
          <a:xfrm>
            <a:off x="838200" y="1825625"/>
            <a:ext cx="5181600" cy="435133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 bwMode="auto">
          <a:xfrm>
            <a:off x="6172200" y="1825625"/>
            <a:ext cx="5181600" cy="435133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 bwMode="auto">
          <a:xfrm>
            <a:off x="7569724" y="6356354"/>
            <a:ext cx="3784076" cy="3651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/>
            </a:fld>
            <a:endParaRPr lang="it-IT"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3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twoTxTwoObj" userDrawn="1">
  <p:cSld name="Confront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365129"/>
            <a:ext cx="10515600" cy="1325563"/>
          </a:xfrm>
        </p:spPr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78" indent="0">
              <a:buNone/>
              <a:defRPr sz="2000" b="1"/>
            </a:lvl2pPr>
            <a:lvl3pPr marL="914354" indent="0">
              <a:buNone/>
              <a:defRPr sz="1800" b="1"/>
            </a:lvl3pPr>
            <a:lvl4pPr marL="1371532" indent="0">
              <a:buNone/>
              <a:defRPr sz="1600" b="1"/>
            </a:lvl4pPr>
            <a:lvl5pPr marL="1828709" indent="0">
              <a:buNone/>
              <a:defRPr sz="1600" b="1"/>
            </a:lvl5pPr>
            <a:lvl6pPr marL="2285886" indent="0">
              <a:buNone/>
              <a:defRPr sz="1600" b="1"/>
            </a:lvl6pPr>
            <a:lvl7pPr marL="2743062" indent="0">
              <a:buNone/>
              <a:defRPr sz="1600" b="1"/>
            </a:lvl7pPr>
            <a:lvl8pPr marL="3200240" indent="0">
              <a:buNone/>
              <a:defRPr sz="1600" b="1"/>
            </a:lvl8pPr>
            <a:lvl9pPr marL="3657418" indent="0">
              <a:buNone/>
              <a:defRPr sz="1600" b="1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 bwMode="auto">
          <a:xfrm>
            <a:off x="839789" y="2505074"/>
            <a:ext cx="5157787" cy="368458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5" name="Segnaposto testo 4"/>
          <p:cNvSpPr>
            <a:spLocks noGrp="1"/>
          </p:cNvSpPr>
          <p:nvPr>
            <p:ph type="body" sz="quarter" idx="3"/>
          </p:nvPr>
        </p:nvSpPr>
        <p:spPr bwMode="auto">
          <a:xfrm>
            <a:off x="6172202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78" indent="0">
              <a:buNone/>
              <a:defRPr sz="2000" b="1"/>
            </a:lvl2pPr>
            <a:lvl3pPr marL="914354" indent="0">
              <a:buNone/>
              <a:defRPr sz="1800" b="1"/>
            </a:lvl3pPr>
            <a:lvl4pPr marL="1371532" indent="0">
              <a:buNone/>
              <a:defRPr sz="1600" b="1"/>
            </a:lvl4pPr>
            <a:lvl5pPr marL="1828709" indent="0">
              <a:buNone/>
              <a:defRPr sz="1600" b="1"/>
            </a:lvl5pPr>
            <a:lvl6pPr marL="2285886" indent="0">
              <a:buNone/>
              <a:defRPr sz="1600" b="1"/>
            </a:lvl6pPr>
            <a:lvl7pPr marL="2743062" indent="0">
              <a:buNone/>
              <a:defRPr sz="1600" b="1"/>
            </a:lvl7pPr>
            <a:lvl8pPr marL="3200240" indent="0">
              <a:buNone/>
              <a:defRPr sz="1600" b="1"/>
            </a:lvl8pPr>
            <a:lvl9pPr marL="3657418" indent="0">
              <a:buNone/>
              <a:defRPr sz="1600" b="1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6" name="Segnaposto contenuto 5"/>
          <p:cNvSpPr>
            <a:spLocks noGrp="1"/>
          </p:cNvSpPr>
          <p:nvPr>
            <p:ph sz="quarter" idx="4"/>
          </p:nvPr>
        </p:nvSpPr>
        <p:spPr bwMode="auto">
          <a:xfrm>
            <a:off x="6172202" y="2505074"/>
            <a:ext cx="5183188" cy="368458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10" name="Segnaposto piè di pagina 9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theme" Target="../theme/theme1.xml"/><Relationship Id="rId17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preserve="1">
  <p:cSld name="">
    <p:bg>
      <p:bgPr shadeToTitle="0">
        <a:blipFill>
          <a:blip r:embed="rId17">
            <a:lum/>
          </a:blip>
          <a:stretch/>
        </a:blipFill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egnaposto titolo 1"/>
          <p:cNvSpPr>
            <a:spLocks noGrp="1"/>
          </p:cNvSpPr>
          <p:nvPr>
            <p:ph type="title"/>
          </p:nvPr>
        </p:nvSpPr>
        <p:spPr bwMode="auto">
          <a:xfrm>
            <a:off x="838200" y="365129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3"/>
          </p:nvPr>
        </p:nvSpPr>
        <p:spPr bwMode="auto">
          <a:xfrm>
            <a:off x="1578203" y="6413084"/>
            <a:ext cx="536935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rgbClr val="92D050"/>
                </a:solidFill>
                <a:latin typeface="Quicksand SemiBold"/>
              </a:defRPr>
            </a:lvl1pPr>
          </a:lstStyle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</p:sldLayoutIdLst>
  <p:hf dt="0" ftr="1" hdr="0" sldNum="0"/>
  <p:txStyles>
    <p:titleStyle>
      <a:lvl1pPr algn="l" defTabSz="914354">
        <a:lnSpc>
          <a:spcPct val="90000"/>
        </a:lnSpc>
        <a:spcBef>
          <a:spcPts val="0"/>
        </a:spcBef>
        <a:buNone/>
        <a:defRPr sz="4400">
          <a:solidFill>
            <a:schemeClr val="tx1"/>
          </a:solidFill>
          <a:latin typeface="Quicksand SemiBold"/>
          <a:ea typeface="+mj-ea"/>
          <a:cs typeface="+mj-cs"/>
        </a:defRPr>
      </a:lvl1pPr>
    </p:titleStyle>
    <p:bodyStyle>
      <a:lvl1pPr marL="228589" indent="-228589" algn="l" defTabSz="914354">
        <a:lnSpc>
          <a:spcPct val="90000"/>
        </a:lnSpc>
        <a:spcBef>
          <a:spcPts val="1000"/>
        </a:spcBef>
        <a:buFont typeface="Arial"/>
        <a:buChar char="•"/>
        <a:defRPr sz="2800">
          <a:solidFill>
            <a:schemeClr val="tx1"/>
          </a:solidFill>
          <a:latin typeface="Quicksand"/>
          <a:ea typeface="+mn-ea"/>
          <a:cs typeface="+mn-cs"/>
        </a:defRPr>
      </a:lvl1pPr>
      <a:lvl2pPr marL="685766" indent="-228589" algn="l" defTabSz="914354">
        <a:lnSpc>
          <a:spcPct val="90000"/>
        </a:lnSpc>
        <a:spcBef>
          <a:spcPts val="500"/>
        </a:spcBef>
        <a:buFont typeface="Arial"/>
        <a:buChar char="•"/>
        <a:defRPr sz="2400">
          <a:solidFill>
            <a:schemeClr val="tx1"/>
          </a:solidFill>
          <a:latin typeface="Quicksand"/>
          <a:ea typeface="+mn-ea"/>
          <a:cs typeface="+mn-cs"/>
        </a:defRPr>
      </a:lvl2pPr>
      <a:lvl3pPr marL="1142942" indent="-228589" algn="l" defTabSz="914354">
        <a:lnSpc>
          <a:spcPct val="90000"/>
        </a:lnSpc>
        <a:spcBef>
          <a:spcPts val="500"/>
        </a:spcBef>
        <a:buFont typeface="Arial"/>
        <a:buChar char="•"/>
        <a:defRPr sz="2000">
          <a:solidFill>
            <a:schemeClr val="tx1"/>
          </a:solidFill>
          <a:latin typeface="Quicksand"/>
          <a:ea typeface="+mn-ea"/>
          <a:cs typeface="+mn-cs"/>
        </a:defRPr>
      </a:lvl3pPr>
      <a:lvl4pPr marL="1600120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Quicksand"/>
          <a:ea typeface="+mn-ea"/>
          <a:cs typeface="+mn-cs"/>
        </a:defRPr>
      </a:lvl4pPr>
      <a:lvl5pPr marL="2057298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Quicksand"/>
          <a:ea typeface="+mn-ea"/>
          <a:cs typeface="+mn-cs"/>
        </a:defRPr>
      </a:lvl5pPr>
      <a:lvl6pPr marL="2514474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971651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428829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886006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1pPr>
      <a:lvl2pPr marL="457178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2pPr>
      <a:lvl3pPr marL="914354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3pPr>
      <a:lvl4pPr marL="1371532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4pPr>
      <a:lvl5pPr marL="1828709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5pPr>
      <a:lvl6pPr marL="2285886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743062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200240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657418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/>
        <p:txBody>
          <a:bodyPr/>
          <a:lstStyle/>
          <a:p>
            <a:pPr>
              <a:defRPr/>
            </a:pPr>
            <a:endParaRPr lang="it-IT"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/>
        <p:txBody>
          <a:bodyPr/>
          <a:lstStyle/>
          <a:p>
            <a:pPr>
              <a:defRPr/>
            </a:pPr>
            <a:endParaRPr lang="it-IT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endParaRPr lang="it-IT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 bwMode="auto"/>
        <p:txBody>
          <a:bodyPr/>
          <a:lstStyle/>
          <a:p>
            <a:pPr>
              <a:defRPr/>
            </a:pPr>
            <a:endParaRPr lang="it-IT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4841" y="2941167"/>
            <a:ext cx="6155703" cy="1785380"/>
          </a:xfrm>
        </p:spPr>
        <p:txBody>
          <a:bodyPr/>
          <a:lstStyle/>
          <a:p>
            <a:pPr>
              <a:defRPr/>
            </a:pPr>
            <a:r>
              <a:rPr lang="it-IT"/>
              <a:t>Thank </a:t>
            </a:r>
            <a:r>
              <a:rPr lang="it-IT"/>
              <a:t>you</a:t>
            </a:r>
            <a:r>
              <a:rPr lang="it-IT"/>
              <a:t>!</a:t>
            </a:r>
            <a:br>
              <a:rPr lang="it-IT"/>
            </a:br>
            <a:r>
              <a:rPr lang="it-IT"/>
              <a:t>Questions</a:t>
            </a:r>
            <a:r>
              <a:rPr lang="it-IT"/>
              <a:t>?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contacts</a:t>
            </a:r>
            <a:endParaRPr lang="it-IT"/>
          </a:p>
        </p:txBody>
      </p:sp>
      <p:sp>
        <p:nvSpPr>
          <p:cNvPr id="4" name="Rettangolo 3"/>
          <p:cNvSpPr/>
          <p:nvPr/>
        </p:nvSpPr>
        <p:spPr bwMode="auto">
          <a:xfrm>
            <a:off x="75414" y="6018389"/>
            <a:ext cx="677787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sz="1200">
                <a:solidFill>
                  <a:srgbClr val="005490"/>
                </a:solidFill>
                <a:latin typeface="Quicksand"/>
              </a:rPr>
              <a:t>Cite instructions on:
</a:t>
            </a:r>
            <a:r>
              <a:rPr sz="1200">
                <a:solidFill>
                  <a:srgbClr val="E57300"/>
                </a:solidFill>
                <a:latin typeface="Quicksand"/>
              </a:rPr>
              <a:t>https://doi.org/10.5281/zenodo.199690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theme/theme1.xml><?xml version="1.0" encoding="utf-8"?>
<a:theme xmlns:a="http://schemas.openxmlformats.org/drawingml/2006/main" xmlns:r="http://schemas.openxmlformats.org/officeDocument/2006/relationships" xmlns:p="http://schemas.openxmlformats.org/presentationml/2006/main" name="Tema di Office">
  <a:themeElements>
    <a:clrScheme name="Skills4Eosc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92D050"/>
      </a:accent1>
      <a:accent2>
        <a:srgbClr val="0070C0"/>
      </a:accent2>
      <a:accent3>
        <a:srgbClr val="FF9933"/>
      </a:accent3>
      <a:accent4>
        <a:srgbClr val="FF3399"/>
      </a:accent4>
      <a:accent5>
        <a:srgbClr val="3F3F3F"/>
      </a:accent5>
      <a:accent6>
        <a:srgbClr val="A5A5A5"/>
      </a:accent6>
      <a:hlink>
        <a:srgbClr val="0563C1"/>
      </a:hlink>
      <a:folHlink>
        <a:srgbClr val="1F3864"/>
      </a:folHlink>
    </a:clrScheme>
    <a:fontScheme name="Personalizzato 1">
      <a:majorFont>
        <a:latin typeface="Century Gothic"/>
        <a:ea typeface="Arial"/>
        <a:cs typeface="Arial"/>
      </a:majorFont>
      <a:minorFont>
        <a:latin typeface="Calibri"/>
        <a:ea typeface="Arial"/>
        <a:cs typeface="Arial"/>
      </a:minorFont>
    </a:fontScheme>
    <a:fmtScheme name="Office">
      <a:fillStyleLst>
        <a:solidFill>
          <a:schemeClr val="phClr"/>
        </a:solidFill>
        <a:gradFill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0</Words>
  <Application>onlyoffice/7.3.3.49</Application>
  <DocSecurity>0</DocSecurity>
  <PresentationFormat>Widescreen</PresentationFormat>
  <Paragraphs>0</Paragraphs>
  <Slides>3</Slides>
  <Notes>3</Notes>
  <HiddenSlides>0</HiddenSlides>
  <MMClips>2</MMClips>
  <ScaleCrop>0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4" baseType="lpstr">
      <vt:lpstr>Theme 1</vt:lpstr>
      <vt:lpstr>Slide 1</vt:lpstr>
      <vt:lpstr>Slide 2</vt:lpstr>
      <vt:lpstr>Slide 3</vt:lpstr>
    </vt:vector>
  </TitlesOfParts>
  <Manager/>
  <Company/>
  <LinksUpToDate>0</LinksUpToDate>
  <SharedDoc>0</SharedDoc>
  <HyperlinkBase/>
  <HyperlinksChanged>0</HyperlinksChanged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subject/>
  <dc:creator>Federica Tanlongo</dc:creator>
  <cp:keywords/>
  <dc:description/>
  <dc:identifier/>
  <dc:language/>
  <cp:lastModifiedBy>Emma Lazzeri</cp:lastModifiedBy>
  <cp:revision>20</cp:revision>
  <dcterms:created xsi:type="dcterms:W3CDTF">2022-09-22T13:19:16Z</dcterms:created>
  <dcterms:modified xsi:type="dcterms:W3CDTF">2023-05-19T14:11:18Z</dcterms:modified>
  <cp:category/>
  <cp:contentStatus/>
  <cp:version/>
</cp:coreProperties>
</file>